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08"/>
    <p:restoredTop sz="95588"/>
  </p:normalViewPr>
  <p:slideViewPr>
    <p:cSldViewPr snapToGrid="0" snapToObjects="1">
      <p:cViewPr varScale="1">
        <p:scale>
          <a:sx n="105" d="100"/>
          <a:sy n="105" d="100"/>
        </p:scale>
        <p:origin x="3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10" Type="http://schemas.openxmlformats.org/officeDocument/2006/relationships/image" Target="../media/image18.svg"/><Relationship Id="rId4" Type="http://schemas.openxmlformats.org/officeDocument/2006/relationships/image" Target="../media/image12.svg"/><Relationship Id="rId9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A7E804-0827-422E-BF57-6833B1DE7021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E32D9516-CF0D-4296-9ABD-6E21B3A88E3C}">
      <dgm:prSet/>
      <dgm:spPr/>
      <dgm:t>
        <a:bodyPr/>
        <a:lstStyle/>
        <a:p>
          <a:r>
            <a:rPr lang="pt-PT"/>
            <a:t>Framework backend</a:t>
          </a:r>
          <a:endParaRPr lang="en-US"/>
        </a:p>
      </dgm:t>
    </dgm:pt>
    <dgm:pt modelId="{A17DD9CF-A8E9-4081-9BA0-D355105DEB83}" type="parTrans" cxnId="{9706A94A-BEF3-495F-BA92-D86AF0135A42}">
      <dgm:prSet/>
      <dgm:spPr/>
      <dgm:t>
        <a:bodyPr/>
        <a:lstStyle/>
        <a:p>
          <a:endParaRPr lang="en-US"/>
        </a:p>
      </dgm:t>
    </dgm:pt>
    <dgm:pt modelId="{5A02E50A-920C-4C61-8A2C-A6CD79911D22}" type="sibTrans" cxnId="{9706A94A-BEF3-495F-BA92-D86AF0135A42}">
      <dgm:prSet/>
      <dgm:spPr/>
      <dgm:t>
        <a:bodyPr/>
        <a:lstStyle/>
        <a:p>
          <a:endParaRPr lang="en-US"/>
        </a:p>
      </dgm:t>
    </dgm:pt>
    <dgm:pt modelId="{EF3544BB-DD1E-40A6-A1DF-20BEC7BB8661}">
      <dgm:prSet/>
      <dgm:spPr/>
      <dgm:t>
        <a:bodyPr/>
        <a:lstStyle/>
        <a:p>
          <a:r>
            <a:rPr lang="pt-PT"/>
            <a:t>desenvolvido na linguagem Dart</a:t>
          </a:r>
          <a:endParaRPr lang="en-US"/>
        </a:p>
      </dgm:t>
    </dgm:pt>
    <dgm:pt modelId="{81A3954E-6C84-4F29-BE2A-36461E1F506C}" type="parTrans" cxnId="{1BE021C9-AAE6-49D1-90C0-0EA86131B95B}">
      <dgm:prSet/>
      <dgm:spPr/>
      <dgm:t>
        <a:bodyPr/>
        <a:lstStyle/>
        <a:p>
          <a:endParaRPr lang="en-US"/>
        </a:p>
      </dgm:t>
    </dgm:pt>
    <dgm:pt modelId="{52F2F91E-9B35-445A-9B23-61869A48EB98}" type="sibTrans" cxnId="{1BE021C9-AAE6-49D1-90C0-0EA86131B95B}">
      <dgm:prSet/>
      <dgm:spPr/>
      <dgm:t>
        <a:bodyPr/>
        <a:lstStyle/>
        <a:p>
          <a:endParaRPr lang="en-US"/>
        </a:p>
      </dgm:t>
    </dgm:pt>
    <dgm:pt modelId="{9CB3B868-BE1C-4AA8-BDB1-DB8FB9646F26}">
      <dgm:prSet/>
      <dgm:spPr/>
      <dgm:t>
        <a:bodyPr/>
        <a:lstStyle/>
        <a:p>
          <a:r>
            <a:rPr lang="pt-PT"/>
            <a:t>Criação fácil de aplicações REST API</a:t>
          </a:r>
          <a:endParaRPr lang="en-US"/>
        </a:p>
      </dgm:t>
    </dgm:pt>
    <dgm:pt modelId="{3326B546-7123-47A7-BC76-8FD0CFC16B66}" type="parTrans" cxnId="{FB1CBB6E-AD13-4C3A-A3E3-572773826133}">
      <dgm:prSet/>
      <dgm:spPr/>
      <dgm:t>
        <a:bodyPr/>
        <a:lstStyle/>
        <a:p>
          <a:endParaRPr lang="en-US"/>
        </a:p>
      </dgm:t>
    </dgm:pt>
    <dgm:pt modelId="{28171507-5917-4119-A18C-961B91040E85}" type="sibTrans" cxnId="{FB1CBB6E-AD13-4C3A-A3E3-572773826133}">
      <dgm:prSet/>
      <dgm:spPr/>
      <dgm:t>
        <a:bodyPr/>
        <a:lstStyle/>
        <a:p>
          <a:endParaRPr lang="en-US"/>
        </a:p>
      </dgm:t>
    </dgm:pt>
    <dgm:pt modelId="{48EAF774-5576-419B-AFD1-0F25F2C9E4AC}" type="pres">
      <dgm:prSet presAssocID="{02A7E804-0827-422E-BF57-6833B1DE7021}" presName="root" presStyleCnt="0">
        <dgm:presLayoutVars>
          <dgm:dir/>
          <dgm:resizeHandles val="exact"/>
        </dgm:presLayoutVars>
      </dgm:prSet>
      <dgm:spPr/>
    </dgm:pt>
    <dgm:pt modelId="{F3D31AAE-7260-4EE5-A86A-431CA540A234}" type="pres">
      <dgm:prSet presAssocID="{E32D9516-CF0D-4296-9ABD-6E21B3A88E3C}" presName="compNode" presStyleCnt="0"/>
      <dgm:spPr/>
    </dgm:pt>
    <dgm:pt modelId="{53568E1C-17DB-4BCA-B72F-5F4D68764B35}" type="pres">
      <dgm:prSet presAssocID="{E32D9516-CF0D-4296-9ABD-6E21B3A88E3C}" presName="bgRect" presStyleLbl="bgShp" presStyleIdx="0" presStyleCnt="3"/>
      <dgm:spPr/>
    </dgm:pt>
    <dgm:pt modelId="{92925263-32B0-4B91-99CC-F793909AA374}" type="pres">
      <dgm:prSet presAssocID="{E32D9516-CF0D-4296-9ABD-6E21B3A88E3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8A30819-2774-4213-8FB0-D789BCDE5811}" type="pres">
      <dgm:prSet presAssocID="{E32D9516-CF0D-4296-9ABD-6E21B3A88E3C}" presName="spaceRect" presStyleCnt="0"/>
      <dgm:spPr/>
    </dgm:pt>
    <dgm:pt modelId="{9203D4B3-60A2-4173-ADDB-4F4BCD5BA635}" type="pres">
      <dgm:prSet presAssocID="{E32D9516-CF0D-4296-9ABD-6E21B3A88E3C}" presName="parTx" presStyleLbl="revTx" presStyleIdx="0" presStyleCnt="3">
        <dgm:presLayoutVars>
          <dgm:chMax val="0"/>
          <dgm:chPref val="0"/>
        </dgm:presLayoutVars>
      </dgm:prSet>
      <dgm:spPr/>
    </dgm:pt>
    <dgm:pt modelId="{6030F709-7BEC-47BE-BE89-8B00587A3EA9}" type="pres">
      <dgm:prSet presAssocID="{5A02E50A-920C-4C61-8A2C-A6CD79911D22}" presName="sibTrans" presStyleCnt="0"/>
      <dgm:spPr/>
    </dgm:pt>
    <dgm:pt modelId="{CF72D558-2BFA-432B-B499-C362A5A647A3}" type="pres">
      <dgm:prSet presAssocID="{EF3544BB-DD1E-40A6-A1DF-20BEC7BB8661}" presName="compNode" presStyleCnt="0"/>
      <dgm:spPr/>
    </dgm:pt>
    <dgm:pt modelId="{2BF4C78D-D1E5-4A36-8105-45D3EA6BF290}" type="pres">
      <dgm:prSet presAssocID="{EF3544BB-DD1E-40A6-A1DF-20BEC7BB8661}" presName="bgRect" presStyleLbl="bgShp" presStyleIdx="1" presStyleCnt="3"/>
      <dgm:spPr/>
    </dgm:pt>
    <dgm:pt modelId="{D1B9522E-453D-48F1-9F7E-2FFAECB0E56D}" type="pres">
      <dgm:prSet presAssocID="{EF3544BB-DD1E-40A6-A1DF-20BEC7BB8661}" presName="iconRect" presStyleLbl="node1" presStyleIdx="1" presStyleCnt="3"/>
      <dgm:spPr>
        <a:blipFill>
          <a:blip xmlns:r="http://schemas.openxmlformats.org/officeDocument/2006/relationships" r:embed="rId3"/>
          <a:srcRect/>
          <a:stretch>
            <a:fillRect/>
          </a:stretch>
        </a:blipFill>
        <a:ln>
          <a:noFill/>
        </a:ln>
      </dgm:spPr>
    </dgm:pt>
    <dgm:pt modelId="{4D23475F-694E-4E60-B910-C4119BA01687}" type="pres">
      <dgm:prSet presAssocID="{EF3544BB-DD1E-40A6-A1DF-20BEC7BB8661}" presName="spaceRect" presStyleCnt="0"/>
      <dgm:spPr/>
    </dgm:pt>
    <dgm:pt modelId="{21D89EFB-3E98-4981-BC6F-961F7928F9E2}" type="pres">
      <dgm:prSet presAssocID="{EF3544BB-DD1E-40A6-A1DF-20BEC7BB8661}" presName="parTx" presStyleLbl="revTx" presStyleIdx="1" presStyleCnt="3">
        <dgm:presLayoutVars>
          <dgm:chMax val="0"/>
          <dgm:chPref val="0"/>
        </dgm:presLayoutVars>
      </dgm:prSet>
      <dgm:spPr/>
    </dgm:pt>
    <dgm:pt modelId="{D82EE3B8-CFE0-2D49-BCB6-E9E568F0F889}" type="pres">
      <dgm:prSet presAssocID="{52F2F91E-9B35-445A-9B23-61869A48EB98}" presName="sibTrans" presStyleCnt="0"/>
      <dgm:spPr/>
    </dgm:pt>
    <dgm:pt modelId="{37026890-4D0B-44CA-8032-89DF025F6F18}" type="pres">
      <dgm:prSet presAssocID="{9CB3B868-BE1C-4AA8-BDB1-DB8FB9646F26}" presName="compNode" presStyleCnt="0"/>
      <dgm:spPr/>
    </dgm:pt>
    <dgm:pt modelId="{F4801950-AE70-441D-9845-A0184CD61C88}" type="pres">
      <dgm:prSet presAssocID="{9CB3B868-BE1C-4AA8-BDB1-DB8FB9646F26}" presName="bgRect" presStyleLbl="bgShp" presStyleIdx="2" presStyleCnt="3"/>
      <dgm:spPr/>
    </dgm:pt>
    <dgm:pt modelId="{A9A34739-AD8E-4EB9-B961-3034FDD6C316}" type="pres">
      <dgm:prSet presAssocID="{9CB3B868-BE1C-4AA8-BDB1-DB8FB9646F26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mart Phone"/>
        </a:ext>
      </dgm:extLst>
    </dgm:pt>
    <dgm:pt modelId="{D5FF5436-1D03-40B3-A8CF-25736DE2BEB0}" type="pres">
      <dgm:prSet presAssocID="{9CB3B868-BE1C-4AA8-BDB1-DB8FB9646F26}" presName="spaceRect" presStyleCnt="0"/>
      <dgm:spPr/>
    </dgm:pt>
    <dgm:pt modelId="{254D8F2E-4D41-404B-B516-6A60DF3A9ADA}" type="pres">
      <dgm:prSet presAssocID="{9CB3B868-BE1C-4AA8-BDB1-DB8FB9646F2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B0516E26-6DBC-4946-81C5-898A5ACBAF24}" type="presOf" srcId="{02A7E804-0827-422E-BF57-6833B1DE7021}" destId="{48EAF774-5576-419B-AFD1-0F25F2C9E4AC}" srcOrd="0" destOrd="0" presId="urn:microsoft.com/office/officeart/2018/2/layout/IconVerticalSolidList"/>
    <dgm:cxn modelId="{9706A94A-BEF3-495F-BA92-D86AF0135A42}" srcId="{02A7E804-0827-422E-BF57-6833B1DE7021}" destId="{E32D9516-CF0D-4296-9ABD-6E21B3A88E3C}" srcOrd="0" destOrd="0" parTransId="{A17DD9CF-A8E9-4081-9BA0-D355105DEB83}" sibTransId="{5A02E50A-920C-4C61-8A2C-A6CD79911D22}"/>
    <dgm:cxn modelId="{40783C6C-9F55-D94D-91CD-2101FE91FAE2}" type="presOf" srcId="{9CB3B868-BE1C-4AA8-BDB1-DB8FB9646F26}" destId="{254D8F2E-4D41-404B-B516-6A60DF3A9ADA}" srcOrd="0" destOrd="0" presId="urn:microsoft.com/office/officeart/2018/2/layout/IconVerticalSolidList"/>
    <dgm:cxn modelId="{FB1CBB6E-AD13-4C3A-A3E3-572773826133}" srcId="{02A7E804-0827-422E-BF57-6833B1DE7021}" destId="{9CB3B868-BE1C-4AA8-BDB1-DB8FB9646F26}" srcOrd="2" destOrd="0" parTransId="{3326B546-7123-47A7-BC76-8FD0CFC16B66}" sibTransId="{28171507-5917-4119-A18C-961B91040E85}"/>
    <dgm:cxn modelId="{8930399C-B300-CF4C-BCD7-D01302979423}" type="presOf" srcId="{EF3544BB-DD1E-40A6-A1DF-20BEC7BB8661}" destId="{21D89EFB-3E98-4981-BC6F-961F7928F9E2}" srcOrd="0" destOrd="0" presId="urn:microsoft.com/office/officeart/2018/2/layout/IconVerticalSolidList"/>
    <dgm:cxn modelId="{9DC90AA6-DBE9-AF4C-ACDE-A71A13C0E576}" type="presOf" srcId="{E32D9516-CF0D-4296-9ABD-6E21B3A88E3C}" destId="{9203D4B3-60A2-4173-ADDB-4F4BCD5BA635}" srcOrd="0" destOrd="0" presId="urn:microsoft.com/office/officeart/2018/2/layout/IconVerticalSolidList"/>
    <dgm:cxn modelId="{1BE021C9-AAE6-49D1-90C0-0EA86131B95B}" srcId="{02A7E804-0827-422E-BF57-6833B1DE7021}" destId="{EF3544BB-DD1E-40A6-A1DF-20BEC7BB8661}" srcOrd="1" destOrd="0" parTransId="{81A3954E-6C84-4F29-BE2A-36461E1F506C}" sibTransId="{52F2F91E-9B35-445A-9B23-61869A48EB98}"/>
    <dgm:cxn modelId="{55E87BF4-9E21-FA49-9260-7AA4EBA5FC3F}" type="presParOf" srcId="{48EAF774-5576-419B-AFD1-0F25F2C9E4AC}" destId="{F3D31AAE-7260-4EE5-A86A-431CA540A234}" srcOrd="0" destOrd="0" presId="urn:microsoft.com/office/officeart/2018/2/layout/IconVerticalSolidList"/>
    <dgm:cxn modelId="{AFCC03A7-4B20-D34B-9395-778F70D45D12}" type="presParOf" srcId="{F3D31AAE-7260-4EE5-A86A-431CA540A234}" destId="{53568E1C-17DB-4BCA-B72F-5F4D68764B35}" srcOrd="0" destOrd="0" presId="urn:microsoft.com/office/officeart/2018/2/layout/IconVerticalSolidList"/>
    <dgm:cxn modelId="{EAA9EB67-1E02-264A-8278-B6D3A2BA52F0}" type="presParOf" srcId="{F3D31AAE-7260-4EE5-A86A-431CA540A234}" destId="{92925263-32B0-4B91-99CC-F793909AA374}" srcOrd="1" destOrd="0" presId="urn:microsoft.com/office/officeart/2018/2/layout/IconVerticalSolidList"/>
    <dgm:cxn modelId="{A9C0C828-7668-8247-AEF6-4643F62A4C35}" type="presParOf" srcId="{F3D31AAE-7260-4EE5-A86A-431CA540A234}" destId="{58A30819-2774-4213-8FB0-D789BCDE5811}" srcOrd="2" destOrd="0" presId="urn:microsoft.com/office/officeart/2018/2/layout/IconVerticalSolidList"/>
    <dgm:cxn modelId="{7EEB878C-F9A9-DA45-B253-B7E9006A3D76}" type="presParOf" srcId="{F3D31AAE-7260-4EE5-A86A-431CA540A234}" destId="{9203D4B3-60A2-4173-ADDB-4F4BCD5BA635}" srcOrd="3" destOrd="0" presId="urn:microsoft.com/office/officeart/2018/2/layout/IconVerticalSolidList"/>
    <dgm:cxn modelId="{BB99DD8B-2512-F64D-9A69-F8211E2C00A0}" type="presParOf" srcId="{48EAF774-5576-419B-AFD1-0F25F2C9E4AC}" destId="{6030F709-7BEC-47BE-BE89-8B00587A3EA9}" srcOrd="1" destOrd="0" presId="urn:microsoft.com/office/officeart/2018/2/layout/IconVerticalSolidList"/>
    <dgm:cxn modelId="{A20C215F-AF6D-DA4A-9467-C2209A7C23BD}" type="presParOf" srcId="{48EAF774-5576-419B-AFD1-0F25F2C9E4AC}" destId="{CF72D558-2BFA-432B-B499-C362A5A647A3}" srcOrd="2" destOrd="0" presId="urn:microsoft.com/office/officeart/2018/2/layout/IconVerticalSolidList"/>
    <dgm:cxn modelId="{5B504FB8-B314-D047-A974-DAD4B887DE9E}" type="presParOf" srcId="{CF72D558-2BFA-432B-B499-C362A5A647A3}" destId="{2BF4C78D-D1E5-4A36-8105-45D3EA6BF290}" srcOrd="0" destOrd="0" presId="urn:microsoft.com/office/officeart/2018/2/layout/IconVerticalSolidList"/>
    <dgm:cxn modelId="{89F907B2-D7AB-0A43-9FC6-E1636ADE8378}" type="presParOf" srcId="{CF72D558-2BFA-432B-B499-C362A5A647A3}" destId="{D1B9522E-453D-48F1-9F7E-2FFAECB0E56D}" srcOrd="1" destOrd="0" presId="urn:microsoft.com/office/officeart/2018/2/layout/IconVerticalSolidList"/>
    <dgm:cxn modelId="{6F4A5CFF-7C4B-2A4C-AA20-7F80FB275CF2}" type="presParOf" srcId="{CF72D558-2BFA-432B-B499-C362A5A647A3}" destId="{4D23475F-694E-4E60-B910-C4119BA01687}" srcOrd="2" destOrd="0" presId="urn:microsoft.com/office/officeart/2018/2/layout/IconVerticalSolidList"/>
    <dgm:cxn modelId="{66B9478D-F3AC-D54C-A35E-88C5B8B7449B}" type="presParOf" srcId="{CF72D558-2BFA-432B-B499-C362A5A647A3}" destId="{21D89EFB-3E98-4981-BC6F-961F7928F9E2}" srcOrd="3" destOrd="0" presId="urn:microsoft.com/office/officeart/2018/2/layout/IconVerticalSolidList"/>
    <dgm:cxn modelId="{AFB0187F-A5FF-B045-B78C-8696E59844BF}" type="presParOf" srcId="{48EAF774-5576-419B-AFD1-0F25F2C9E4AC}" destId="{D82EE3B8-CFE0-2D49-BCB6-E9E568F0F889}" srcOrd="3" destOrd="0" presId="urn:microsoft.com/office/officeart/2018/2/layout/IconVerticalSolidList"/>
    <dgm:cxn modelId="{88DC038A-279E-7F41-A6EE-9DF3CD87B692}" type="presParOf" srcId="{48EAF774-5576-419B-AFD1-0F25F2C9E4AC}" destId="{37026890-4D0B-44CA-8032-89DF025F6F18}" srcOrd="4" destOrd="0" presId="urn:microsoft.com/office/officeart/2018/2/layout/IconVerticalSolidList"/>
    <dgm:cxn modelId="{59D206A5-184A-8347-8C5D-237327642E54}" type="presParOf" srcId="{37026890-4D0B-44CA-8032-89DF025F6F18}" destId="{F4801950-AE70-441D-9845-A0184CD61C88}" srcOrd="0" destOrd="0" presId="urn:microsoft.com/office/officeart/2018/2/layout/IconVerticalSolidList"/>
    <dgm:cxn modelId="{53C3EF42-9B2E-5C41-8991-9EF7B0036B28}" type="presParOf" srcId="{37026890-4D0B-44CA-8032-89DF025F6F18}" destId="{A9A34739-AD8E-4EB9-B961-3034FDD6C316}" srcOrd="1" destOrd="0" presId="urn:microsoft.com/office/officeart/2018/2/layout/IconVerticalSolidList"/>
    <dgm:cxn modelId="{A27208F9-DCD8-0D47-9C69-0A5E76205A47}" type="presParOf" srcId="{37026890-4D0B-44CA-8032-89DF025F6F18}" destId="{D5FF5436-1D03-40B3-A8CF-25736DE2BEB0}" srcOrd="2" destOrd="0" presId="urn:microsoft.com/office/officeart/2018/2/layout/IconVerticalSolidList"/>
    <dgm:cxn modelId="{5063E36B-3F67-5144-9403-008FE6CA0DB6}" type="presParOf" srcId="{37026890-4D0B-44CA-8032-89DF025F6F18}" destId="{254D8F2E-4D41-404B-B516-6A60DF3A9AD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0C6AABC-913E-4A12-9621-390A17999AF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1157450A-3AAB-4BF3-AE4F-9EBB23CD3968}">
      <dgm:prSet/>
      <dgm:spPr/>
      <dgm:t>
        <a:bodyPr/>
        <a:lstStyle/>
        <a:p>
          <a:r>
            <a:rPr lang="pt-PT"/>
            <a:t>Multi-thread por padrão</a:t>
          </a:r>
          <a:endParaRPr lang="en-US"/>
        </a:p>
      </dgm:t>
    </dgm:pt>
    <dgm:pt modelId="{80FFD02C-375D-4F3D-AA6A-14347E61507E}" type="parTrans" cxnId="{27A4946A-EE78-4BD9-B7BB-682D19678452}">
      <dgm:prSet/>
      <dgm:spPr/>
      <dgm:t>
        <a:bodyPr/>
        <a:lstStyle/>
        <a:p>
          <a:endParaRPr lang="en-US"/>
        </a:p>
      </dgm:t>
    </dgm:pt>
    <dgm:pt modelId="{0D4F4DFD-1EDD-4DF6-9385-50A6D4464BB2}" type="sibTrans" cxnId="{27A4946A-EE78-4BD9-B7BB-682D19678452}">
      <dgm:prSet/>
      <dgm:spPr/>
      <dgm:t>
        <a:bodyPr/>
        <a:lstStyle/>
        <a:p>
          <a:endParaRPr lang="en-US"/>
        </a:p>
      </dgm:t>
    </dgm:pt>
    <dgm:pt modelId="{954DAAEA-6FF7-40EB-B4F5-1D382533E2BA}">
      <dgm:prSet/>
      <dgm:spPr/>
      <dgm:t>
        <a:bodyPr/>
        <a:lstStyle/>
        <a:p>
          <a:r>
            <a:rPr lang="pt-PT" dirty="0"/>
            <a:t>Fácil configuração e manutenção</a:t>
          </a:r>
          <a:endParaRPr lang="en-US" dirty="0"/>
        </a:p>
      </dgm:t>
    </dgm:pt>
    <dgm:pt modelId="{3F7F9BB9-AE34-44C2-A299-30AC9B656B3D}" type="parTrans" cxnId="{92068250-486A-4C2D-BB4A-28CD4F131A98}">
      <dgm:prSet/>
      <dgm:spPr/>
      <dgm:t>
        <a:bodyPr/>
        <a:lstStyle/>
        <a:p>
          <a:endParaRPr lang="en-US"/>
        </a:p>
      </dgm:t>
    </dgm:pt>
    <dgm:pt modelId="{730EE06D-BCEA-46AE-AA58-7D2F5A407FB0}" type="sibTrans" cxnId="{92068250-486A-4C2D-BB4A-28CD4F131A98}">
      <dgm:prSet/>
      <dgm:spPr/>
      <dgm:t>
        <a:bodyPr/>
        <a:lstStyle/>
        <a:p>
          <a:endParaRPr lang="en-US"/>
        </a:p>
      </dgm:t>
    </dgm:pt>
    <dgm:pt modelId="{C8C1633F-A5C9-44A5-86AE-31E6D628BB8E}">
      <dgm:prSet/>
      <dgm:spPr/>
      <dgm:t>
        <a:bodyPr/>
        <a:lstStyle/>
        <a:p>
          <a:r>
            <a:rPr lang="pt-PT"/>
            <a:t>Documentação oficial excelente</a:t>
          </a:r>
          <a:endParaRPr lang="en-US"/>
        </a:p>
      </dgm:t>
    </dgm:pt>
    <dgm:pt modelId="{347BBE9B-92D3-4D62-A685-108C7F7882ED}" type="parTrans" cxnId="{853D1E21-905D-4EEE-8A06-7AF952C624D0}">
      <dgm:prSet/>
      <dgm:spPr/>
      <dgm:t>
        <a:bodyPr/>
        <a:lstStyle/>
        <a:p>
          <a:endParaRPr lang="en-US"/>
        </a:p>
      </dgm:t>
    </dgm:pt>
    <dgm:pt modelId="{75B29E3E-A833-4836-A567-B993851F3BC5}" type="sibTrans" cxnId="{853D1E21-905D-4EEE-8A06-7AF952C624D0}">
      <dgm:prSet/>
      <dgm:spPr/>
      <dgm:t>
        <a:bodyPr/>
        <a:lstStyle/>
        <a:p>
          <a:endParaRPr lang="en-US"/>
        </a:p>
      </dgm:t>
    </dgm:pt>
    <dgm:pt modelId="{1AD597B5-552E-4054-8EAB-C6019ECDEE92}">
      <dgm:prSet/>
      <dgm:spPr/>
      <dgm:t>
        <a:bodyPr/>
        <a:lstStyle/>
        <a:p>
          <a:r>
            <a:rPr lang="pt-PT"/>
            <a:t>ORM nativo de fácil utilização</a:t>
          </a:r>
          <a:endParaRPr lang="en-US"/>
        </a:p>
      </dgm:t>
    </dgm:pt>
    <dgm:pt modelId="{E43272A8-72CB-4FFF-99CB-644D3835FF6E}" type="parTrans" cxnId="{8F3C42FE-3C97-4DFF-8E59-C3DE92673E35}">
      <dgm:prSet/>
      <dgm:spPr/>
      <dgm:t>
        <a:bodyPr/>
        <a:lstStyle/>
        <a:p>
          <a:endParaRPr lang="en-US"/>
        </a:p>
      </dgm:t>
    </dgm:pt>
    <dgm:pt modelId="{14CFB608-1F70-4D91-B399-6B33BDB90615}" type="sibTrans" cxnId="{8F3C42FE-3C97-4DFF-8E59-C3DE92673E35}">
      <dgm:prSet/>
      <dgm:spPr/>
      <dgm:t>
        <a:bodyPr/>
        <a:lstStyle/>
        <a:p>
          <a:endParaRPr lang="en-US"/>
        </a:p>
      </dgm:t>
    </dgm:pt>
    <dgm:pt modelId="{2B32DD15-CC94-4E9C-A9ED-242B19D2FB77}">
      <dgm:prSet/>
      <dgm:spPr/>
      <dgm:t>
        <a:bodyPr/>
        <a:lstStyle/>
        <a:p>
          <a:r>
            <a:rPr lang="pt-PT"/>
            <a:t>Deploy fácil</a:t>
          </a:r>
          <a:endParaRPr lang="en-US"/>
        </a:p>
      </dgm:t>
    </dgm:pt>
    <dgm:pt modelId="{B5031B6D-626A-4C19-ABE5-B0FE85479DED}" type="parTrans" cxnId="{9AF22FB3-24E9-4AC8-A22C-570E18DDA74D}">
      <dgm:prSet/>
      <dgm:spPr/>
      <dgm:t>
        <a:bodyPr/>
        <a:lstStyle/>
        <a:p>
          <a:endParaRPr lang="en-US"/>
        </a:p>
      </dgm:t>
    </dgm:pt>
    <dgm:pt modelId="{353CE963-EA48-4196-94CE-CD1944EBA0F9}" type="sibTrans" cxnId="{9AF22FB3-24E9-4AC8-A22C-570E18DDA74D}">
      <dgm:prSet/>
      <dgm:spPr/>
      <dgm:t>
        <a:bodyPr/>
        <a:lstStyle/>
        <a:p>
          <a:endParaRPr lang="en-US"/>
        </a:p>
      </dgm:t>
    </dgm:pt>
    <dgm:pt modelId="{9C87F665-F490-4AFD-8A34-33193E26BC30}" type="pres">
      <dgm:prSet presAssocID="{C0C6AABC-913E-4A12-9621-390A17999AFD}" presName="root" presStyleCnt="0">
        <dgm:presLayoutVars>
          <dgm:dir/>
          <dgm:resizeHandles val="exact"/>
        </dgm:presLayoutVars>
      </dgm:prSet>
      <dgm:spPr/>
    </dgm:pt>
    <dgm:pt modelId="{BA99EA3D-4557-47DC-80D0-480D36A2CF10}" type="pres">
      <dgm:prSet presAssocID="{1157450A-3AAB-4BF3-AE4F-9EBB23CD3968}" presName="compNode" presStyleCnt="0"/>
      <dgm:spPr/>
    </dgm:pt>
    <dgm:pt modelId="{A22BA0D4-1FF8-4E9A-B5F2-E47601810381}" type="pres">
      <dgm:prSet presAssocID="{1157450A-3AAB-4BF3-AE4F-9EBB23CD3968}" presName="bgRect" presStyleLbl="bgShp" presStyleIdx="0" presStyleCnt="5"/>
      <dgm:spPr/>
    </dgm:pt>
    <dgm:pt modelId="{7889F089-55F8-4A30-B2D5-9B7491C1AB30}" type="pres">
      <dgm:prSet presAssocID="{1157450A-3AAB-4BF3-AE4F-9EBB23CD3968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DBDC18A-4D91-4C97-8A5B-CAC1169E262F}" type="pres">
      <dgm:prSet presAssocID="{1157450A-3AAB-4BF3-AE4F-9EBB23CD3968}" presName="spaceRect" presStyleCnt="0"/>
      <dgm:spPr/>
    </dgm:pt>
    <dgm:pt modelId="{2AAE20D4-A3FE-4F01-96BE-CA8FDB65BBB9}" type="pres">
      <dgm:prSet presAssocID="{1157450A-3AAB-4BF3-AE4F-9EBB23CD3968}" presName="parTx" presStyleLbl="revTx" presStyleIdx="0" presStyleCnt="5">
        <dgm:presLayoutVars>
          <dgm:chMax val="0"/>
          <dgm:chPref val="0"/>
        </dgm:presLayoutVars>
      </dgm:prSet>
      <dgm:spPr/>
    </dgm:pt>
    <dgm:pt modelId="{1C2DE743-3027-4DCA-9C7C-8102160A792A}" type="pres">
      <dgm:prSet presAssocID="{0D4F4DFD-1EDD-4DF6-9385-50A6D4464BB2}" presName="sibTrans" presStyleCnt="0"/>
      <dgm:spPr/>
    </dgm:pt>
    <dgm:pt modelId="{CC043C49-2EDC-45BC-BDC6-425F14D0C126}" type="pres">
      <dgm:prSet presAssocID="{954DAAEA-6FF7-40EB-B4F5-1D382533E2BA}" presName="compNode" presStyleCnt="0"/>
      <dgm:spPr/>
    </dgm:pt>
    <dgm:pt modelId="{A5218E1E-48FE-4237-AD5B-420C895BB1BB}" type="pres">
      <dgm:prSet presAssocID="{954DAAEA-6FF7-40EB-B4F5-1D382533E2BA}" presName="bgRect" presStyleLbl="bgShp" presStyleIdx="1" presStyleCnt="5"/>
      <dgm:spPr/>
    </dgm:pt>
    <dgm:pt modelId="{CAE8217C-E7F6-426F-9F14-1FE562510FB1}" type="pres">
      <dgm:prSet presAssocID="{954DAAEA-6FF7-40EB-B4F5-1D382533E2BA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0DAE76E6-A876-4540-814C-D0A917F1267F}" type="pres">
      <dgm:prSet presAssocID="{954DAAEA-6FF7-40EB-B4F5-1D382533E2BA}" presName="spaceRect" presStyleCnt="0"/>
      <dgm:spPr/>
    </dgm:pt>
    <dgm:pt modelId="{FA209DEE-70E7-4E8B-9D4E-26EFD6D9A9BD}" type="pres">
      <dgm:prSet presAssocID="{954DAAEA-6FF7-40EB-B4F5-1D382533E2BA}" presName="parTx" presStyleLbl="revTx" presStyleIdx="1" presStyleCnt="5">
        <dgm:presLayoutVars>
          <dgm:chMax val="0"/>
          <dgm:chPref val="0"/>
        </dgm:presLayoutVars>
      </dgm:prSet>
      <dgm:spPr/>
    </dgm:pt>
    <dgm:pt modelId="{D73D6BAF-71B7-493E-9030-C25ED5D3B9EE}" type="pres">
      <dgm:prSet presAssocID="{730EE06D-BCEA-46AE-AA58-7D2F5A407FB0}" presName="sibTrans" presStyleCnt="0"/>
      <dgm:spPr/>
    </dgm:pt>
    <dgm:pt modelId="{E14EEB7A-B626-45F0-AF97-DA1861E420D9}" type="pres">
      <dgm:prSet presAssocID="{C8C1633F-A5C9-44A5-86AE-31E6D628BB8E}" presName="compNode" presStyleCnt="0"/>
      <dgm:spPr/>
    </dgm:pt>
    <dgm:pt modelId="{07569A04-8619-47B8-B98A-535EBAFC9ACA}" type="pres">
      <dgm:prSet presAssocID="{C8C1633F-A5C9-44A5-86AE-31E6D628BB8E}" presName="bgRect" presStyleLbl="bgShp" presStyleIdx="2" presStyleCnt="5"/>
      <dgm:spPr/>
    </dgm:pt>
    <dgm:pt modelId="{8B6F04DD-04C6-4B39-824E-3E7136CFD3A6}" type="pres">
      <dgm:prSet presAssocID="{C8C1633F-A5C9-44A5-86AE-31E6D628BB8E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72EACD4A-7D1E-4F6A-900D-E74DCB523695}" type="pres">
      <dgm:prSet presAssocID="{C8C1633F-A5C9-44A5-86AE-31E6D628BB8E}" presName="spaceRect" presStyleCnt="0"/>
      <dgm:spPr/>
    </dgm:pt>
    <dgm:pt modelId="{9480D155-8ED8-4439-82EE-6A9FF05CA2CD}" type="pres">
      <dgm:prSet presAssocID="{C8C1633F-A5C9-44A5-86AE-31E6D628BB8E}" presName="parTx" presStyleLbl="revTx" presStyleIdx="2" presStyleCnt="5">
        <dgm:presLayoutVars>
          <dgm:chMax val="0"/>
          <dgm:chPref val="0"/>
        </dgm:presLayoutVars>
      </dgm:prSet>
      <dgm:spPr/>
    </dgm:pt>
    <dgm:pt modelId="{B7AB0CDA-6C74-4DC1-A7B3-71D7B37CA256}" type="pres">
      <dgm:prSet presAssocID="{75B29E3E-A833-4836-A567-B993851F3BC5}" presName="sibTrans" presStyleCnt="0"/>
      <dgm:spPr/>
    </dgm:pt>
    <dgm:pt modelId="{CA1DB5A2-BBC3-4785-B191-27FF2A8F9DFE}" type="pres">
      <dgm:prSet presAssocID="{1AD597B5-552E-4054-8EAB-C6019ECDEE92}" presName="compNode" presStyleCnt="0"/>
      <dgm:spPr/>
    </dgm:pt>
    <dgm:pt modelId="{4C73DF31-6F19-4F7A-A5BC-7E021BB48D3E}" type="pres">
      <dgm:prSet presAssocID="{1AD597B5-552E-4054-8EAB-C6019ECDEE92}" presName="bgRect" presStyleLbl="bgShp" presStyleIdx="3" presStyleCnt="5"/>
      <dgm:spPr/>
    </dgm:pt>
    <dgm:pt modelId="{C165594B-47C1-4097-9391-6B44CD3C4185}" type="pres">
      <dgm:prSet presAssocID="{1AD597B5-552E-4054-8EAB-C6019ECDEE9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ablet"/>
        </a:ext>
      </dgm:extLst>
    </dgm:pt>
    <dgm:pt modelId="{02FC8653-2606-4626-9B72-60D2CF1E3EF9}" type="pres">
      <dgm:prSet presAssocID="{1AD597B5-552E-4054-8EAB-C6019ECDEE92}" presName="spaceRect" presStyleCnt="0"/>
      <dgm:spPr/>
    </dgm:pt>
    <dgm:pt modelId="{42E10993-65D2-4E04-98C8-31011C9D255F}" type="pres">
      <dgm:prSet presAssocID="{1AD597B5-552E-4054-8EAB-C6019ECDEE92}" presName="parTx" presStyleLbl="revTx" presStyleIdx="3" presStyleCnt="5">
        <dgm:presLayoutVars>
          <dgm:chMax val="0"/>
          <dgm:chPref val="0"/>
        </dgm:presLayoutVars>
      </dgm:prSet>
      <dgm:spPr/>
    </dgm:pt>
    <dgm:pt modelId="{BF27B9D6-243A-4A1F-86FE-70A3B3B11E11}" type="pres">
      <dgm:prSet presAssocID="{14CFB608-1F70-4D91-B399-6B33BDB90615}" presName="sibTrans" presStyleCnt="0"/>
      <dgm:spPr/>
    </dgm:pt>
    <dgm:pt modelId="{33AAD9C6-EC6F-4509-8A89-D8E7DDA96666}" type="pres">
      <dgm:prSet presAssocID="{2B32DD15-CC94-4E9C-A9ED-242B19D2FB77}" presName="compNode" presStyleCnt="0"/>
      <dgm:spPr/>
    </dgm:pt>
    <dgm:pt modelId="{C227CD25-B40E-48B5-8A21-DA233AA467B2}" type="pres">
      <dgm:prSet presAssocID="{2B32DD15-CC94-4E9C-A9ED-242B19D2FB77}" presName="bgRect" presStyleLbl="bgShp" presStyleIdx="4" presStyleCnt="5"/>
      <dgm:spPr/>
    </dgm:pt>
    <dgm:pt modelId="{80D766AD-9172-4637-A53D-1CB0FE200CB5}" type="pres">
      <dgm:prSet presAssocID="{2B32DD15-CC94-4E9C-A9ED-242B19D2FB77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8FBEDB0-434D-4C44-B58E-028C212CF09D}" type="pres">
      <dgm:prSet presAssocID="{2B32DD15-CC94-4E9C-A9ED-242B19D2FB77}" presName="spaceRect" presStyleCnt="0"/>
      <dgm:spPr/>
    </dgm:pt>
    <dgm:pt modelId="{2822AC34-9EFB-4A6D-A0D3-73A5A47D6DF5}" type="pres">
      <dgm:prSet presAssocID="{2B32DD15-CC94-4E9C-A9ED-242B19D2FB77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FA26BC15-D5AA-4A4C-AF06-4EF0A8C045B2}" type="presOf" srcId="{954DAAEA-6FF7-40EB-B4F5-1D382533E2BA}" destId="{FA209DEE-70E7-4E8B-9D4E-26EFD6D9A9BD}" srcOrd="0" destOrd="0" presId="urn:microsoft.com/office/officeart/2018/2/layout/IconVerticalSolidList"/>
    <dgm:cxn modelId="{DDB0EF1C-BAF2-4F14-96BA-EB641FC85D22}" type="presOf" srcId="{C0C6AABC-913E-4A12-9621-390A17999AFD}" destId="{9C87F665-F490-4AFD-8A34-33193E26BC30}" srcOrd="0" destOrd="0" presId="urn:microsoft.com/office/officeart/2018/2/layout/IconVerticalSolidList"/>
    <dgm:cxn modelId="{853D1E21-905D-4EEE-8A06-7AF952C624D0}" srcId="{C0C6AABC-913E-4A12-9621-390A17999AFD}" destId="{C8C1633F-A5C9-44A5-86AE-31E6D628BB8E}" srcOrd="2" destOrd="0" parTransId="{347BBE9B-92D3-4D62-A685-108C7F7882ED}" sibTransId="{75B29E3E-A833-4836-A567-B993851F3BC5}"/>
    <dgm:cxn modelId="{63E3A034-3475-4770-8D9D-1BFFC1C138FD}" type="presOf" srcId="{2B32DD15-CC94-4E9C-A9ED-242B19D2FB77}" destId="{2822AC34-9EFB-4A6D-A0D3-73A5A47D6DF5}" srcOrd="0" destOrd="0" presId="urn:microsoft.com/office/officeart/2018/2/layout/IconVerticalSolidList"/>
    <dgm:cxn modelId="{92068250-486A-4C2D-BB4A-28CD4F131A98}" srcId="{C0C6AABC-913E-4A12-9621-390A17999AFD}" destId="{954DAAEA-6FF7-40EB-B4F5-1D382533E2BA}" srcOrd="1" destOrd="0" parTransId="{3F7F9BB9-AE34-44C2-A299-30AC9B656B3D}" sibTransId="{730EE06D-BCEA-46AE-AA58-7D2F5A407FB0}"/>
    <dgm:cxn modelId="{27A4946A-EE78-4BD9-B7BB-682D19678452}" srcId="{C0C6AABC-913E-4A12-9621-390A17999AFD}" destId="{1157450A-3AAB-4BF3-AE4F-9EBB23CD3968}" srcOrd="0" destOrd="0" parTransId="{80FFD02C-375D-4F3D-AA6A-14347E61507E}" sibTransId="{0D4F4DFD-1EDD-4DF6-9385-50A6D4464BB2}"/>
    <dgm:cxn modelId="{9AF22FB3-24E9-4AC8-A22C-570E18DDA74D}" srcId="{C0C6AABC-913E-4A12-9621-390A17999AFD}" destId="{2B32DD15-CC94-4E9C-A9ED-242B19D2FB77}" srcOrd="4" destOrd="0" parTransId="{B5031B6D-626A-4C19-ABE5-B0FE85479DED}" sibTransId="{353CE963-EA48-4196-94CE-CD1944EBA0F9}"/>
    <dgm:cxn modelId="{8D1726C4-1398-4FAD-8B78-DFFC6B9E9D1A}" type="presOf" srcId="{1157450A-3AAB-4BF3-AE4F-9EBB23CD3968}" destId="{2AAE20D4-A3FE-4F01-96BE-CA8FDB65BBB9}" srcOrd="0" destOrd="0" presId="urn:microsoft.com/office/officeart/2018/2/layout/IconVerticalSolidList"/>
    <dgm:cxn modelId="{1DBB3BE2-2B3B-4940-868C-6F38E60396E0}" type="presOf" srcId="{C8C1633F-A5C9-44A5-86AE-31E6D628BB8E}" destId="{9480D155-8ED8-4439-82EE-6A9FF05CA2CD}" srcOrd="0" destOrd="0" presId="urn:microsoft.com/office/officeart/2018/2/layout/IconVerticalSolidList"/>
    <dgm:cxn modelId="{55385DE6-780B-46B3-9E64-377A4C9224FE}" type="presOf" srcId="{1AD597B5-552E-4054-8EAB-C6019ECDEE92}" destId="{42E10993-65D2-4E04-98C8-31011C9D255F}" srcOrd="0" destOrd="0" presId="urn:microsoft.com/office/officeart/2018/2/layout/IconVerticalSolidList"/>
    <dgm:cxn modelId="{8F3C42FE-3C97-4DFF-8E59-C3DE92673E35}" srcId="{C0C6AABC-913E-4A12-9621-390A17999AFD}" destId="{1AD597B5-552E-4054-8EAB-C6019ECDEE92}" srcOrd="3" destOrd="0" parTransId="{E43272A8-72CB-4FFF-99CB-644D3835FF6E}" sibTransId="{14CFB608-1F70-4D91-B399-6B33BDB90615}"/>
    <dgm:cxn modelId="{B439CA27-411E-43D8-80A2-C1EDFFB86903}" type="presParOf" srcId="{9C87F665-F490-4AFD-8A34-33193E26BC30}" destId="{BA99EA3D-4557-47DC-80D0-480D36A2CF10}" srcOrd="0" destOrd="0" presId="urn:microsoft.com/office/officeart/2018/2/layout/IconVerticalSolidList"/>
    <dgm:cxn modelId="{FC4397B4-F25B-43BF-80E4-9A382E431A99}" type="presParOf" srcId="{BA99EA3D-4557-47DC-80D0-480D36A2CF10}" destId="{A22BA0D4-1FF8-4E9A-B5F2-E47601810381}" srcOrd="0" destOrd="0" presId="urn:microsoft.com/office/officeart/2018/2/layout/IconVerticalSolidList"/>
    <dgm:cxn modelId="{1424FDC7-58D9-4377-BF91-81FC89C291E0}" type="presParOf" srcId="{BA99EA3D-4557-47DC-80D0-480D36A2CF10}" destId="{7889F089-55F8-4A30-B2D5-9B7491C1AB30}" srcOrd="1" destOrd="0" presId="urn:microsoft.com/office/officeart/2018/2/layout/IconVerticalSolidList"/>
    <dgm:cxn modelId="{2FB0035A-2B6B-44AD-A41E-584D19883FCA}" type="presParOf" srcId="{BA99EA3D-4557-47DC-80D0-480D36A2CF10}" destId="{FDBDC18A-4D91-4C97-8A5B-CAC1169E262F}" srcOrd="2" destOrd="0" presId="urn:microsoft.com/office/officeart/2018/2/layout/IconVerticalSolidList"/>
    <dgm:cxn modelId="{BC57B177-8D19-478A-9848-E5C1D1462332}" type="presParOf" srcId="{BA99EA3D-4557-47DC-80D0-480D36A2CF10}" destId="{2AAE20D4-A3FE-4F01-96BE-CA8FDB65BBB9}" srcOrd="3" destOrd="0" presId="urn:microsoft.com/office/officeart/2018/2/layout/IconVerticalSolidList"/>
    <dgm:cxn modelId="{B825F91F-1595-4D91-8C83-42AB003EF56F}" type="presParOf" srcId="{9C87F665-F490-4AFD-8A34-33193E26BC30}" destId="{1C2DE743-3027-4DCA-9C7C-8102160A792A}" srcOrd="1" destOrd="0" presId="urn:microsoft.com/office/officeart/2018/2/layout/IconVerticalSolidList"/>
    <dgm:cxn modelId="{F45531CC-AD01-4595-A5E0-A378A5AEFB96}" type="presParOf" srcId="{9C87F665-F490-4AFD-8A34-33193E26BC30}" destId="{CC043C49-2EDC-45BC-BDC6-425F14D0C126}" srcOrd="2" destOrd="0" presId="urn:microsoft.com/office/officeart/2018/2/layout/IconVerticalSolidList"/>
    <dgm:cxn modelId="{4C99A1B5-D92A-4C5A-973E-E4EE597FBA72}" type="presParOf" srcId="{CC043C49-2EDC-45BC-BDC6-425F14D0C126}" destId="{A5218E1E-48FE-4237-AD5B-420C895BB1BB}" srcOrd="0" destOrd="0" presId="urn:microsoft.com/office/officeart/2018/2/layout/IconVerticalSolidList"/>
    <dgm:cxn modelId="{4AAA5536-5562-4082-A686-7793E91985DF}" type="presParOf" srcId="{CC043C49-2EDC-45BC-BDC6-425F14D0C126}" destId="{CAE8217C-E7F6-426F-9F14-1FE562510FB1}" srcOrd="1" destOrd="0" presId="urn:microsoft.com/office/officeart/2018/2/layout/IconVerticalSolidList"/>
    <dgm:cxn modelId="{763C0089-2D07-4824-A53E-62DE0F292E03}" type="presParOf" srcId="{CC043C49-2EDC-45BC-BDC6-425F14D0C126}" destId="{0DAE76E6-A876-4540-814C-D0A917F1267F}" srcOrd="2" destOrd="0" presId="urn:microsoft.com/office/officeart/2018/2/layout/IconVerticalSolidList"/>
    <dgm:cxn modelId="{7E0C3D99-8F4A-438F-9945-FE772932DAE9}" type="presParOf" srcId="{CC043C49-2EDC-45BC-BDC6-425F14D0C126}" destId="{FA209DEE-70E7-4E8B-9D4E-26EFD6D9A9BD}" srcOrd="3" destOrd="0" presId="urn:microsoft.com/office/officeart/2018/2/layout/IconVerticalSolidList"/>
    <dgm:cxn modelId="{E765B44D-A35A-477C-A738-6E991FC7560A}" type="presParOf" srcId="{9C87F665-F490-4AFD-8A34-33193E26BC30}" destId="{D73D6BAF-71B7-493E-9030-C25ED5D3B9EE}" srcOrd="3" destOrd="0" presId="urn:microsoft.com/office/officeart/2018/2/layout/IconVerticalSolidList"/>
    <dgm:cxn modelId="{20F253EA-E237-4E8A-91D7-5A80412704C7}" type="presParOf" srcId="{9C87F665-F490-4AFD-8A34-33193E26BC30}" destId="{E14EEB7A-B626-45F0-AF97-DA1861E420D9}" srcOrd="4" destOrd="0" presId="urn:microsoft.com/office/officeart/2018/2/layout/IconVerticalSolidList"/>
    <dgm:cxn modelId="{E9EF2203-F329-4BAB-AEC1-68F9F34BEAF7}" type="presParOf" srcId="{E14EEB7A-B626-45F0-AF97-DA1861E420D9}" destId="{07569A04-8619-47B8-B98A-535EBAFC9ACA}" srcOrd="0" destOrd="0" presId="urn:microsoft.com/office/officeart/2018/2/layout/IconVerticalSolidList"/>
    <dgm:cxn modelId="{C87294DA-0D01-411B-BA83-240CF9B850E0}" type="presParOf" srcId="{E14EEB7A-B626-45F0-AF97-DA1861E420D9}" destId="{8B6F04DD-04C6-4B39-824E-3E7136CFD3A6}" srcOrd="1" destOrd="0" presId="urn:microsoft.com/office/officeart/2018/2/layout/IconVerticalSolidList"/>
    <dgm:cxn modelId="{31F284EB-BC0F-4EB5-AD4F-942B51A43D7D}" type="presParOf" srcId="{E14EEB7A-B626-45F0-AF97-DA1861E420D9}" destId="{72EACD4A-7D1E-4F6A-900D-E74DCB523695}" srcOrd="2" destOrd="0" presId="urn:microsoft.com/office/officeart/2018/2/layout/IconVerticalSolidList"/>
    <dgm:cxn modelId="{CDA498BC-59F4-4361-BAC3-731D441134CB}" type="presParOf" srcId="{E14EEB7A-B626-45F0-AF97-DA1861E420D9}" destId="{9480D155-8ED8-4439-82EE-6A9FF05CA2CD}" srcOrd="3" destOrd="0" presId="urn:microsoft.com/office/officeart/2018/2/layout/IconVerticalSolidList"/>
    <dgm:cxn modelId="{237C87E2-4C15-4B78-B7DB-C065A877135A}" type="presParOf" srcId="{9C87F665-F490-4AFD-8A34-33193E26BC30}" destId="{B7AB0CDA-6C74-4DC1-A7B3-71D7B37CA256}" srcOrd="5" destOrd="0" presId="urn:microsoft.com/office/officeart/2018/2/layout/IconVerticalSolidList"/>
    <dgm:cxn modelId="{939BEB99-B44E-42D0-A744-A1DBDDD575C2}" type="presParOf" srcId="{9C87F665-F490-4AFD-8A34-33193E26BC30}" destId="{CA1DB5A2-BBC3-4785-B191-27FF2A8F9DFE}" srcOrd="6" destOrd="0" presId="urn:microsoft.com/office/officeart/2018/2/layout/IconVerticalSolidList"/>
    <dgm:cxn modelId="{34A5F35B-0E4E-4D78-B93D-808FE76FD548}" type="presParOf" srcId="{CA1DB5A2-BBC3-4785-B191-27FF2A8F9DFE}" destId="{4C73DF31-6F19-4F7A-A5BC-7E021BB48D3E}" srcOrd="0" destOrd="0" presId="urn:microsoft.com/office/officeart/2018/2/layout/IconVerticalSolidList"/>
    <dgm:cxn modelId="{37D62F96-C90D-4A0E-A753-7133AC500F31}" type="presParOf" srcId="{CA1DB5A2-BBC3-4785-B191-27FF2A8F9DFE}" destId="{C165594B-47C1-4097-9391-6B44CD3C4185}" srcOrd="1" destOrd="0" presId="urn:microsoft.com/office/officeart/2018/2/layout/IconVerticalSolidList"/>
    <dgm:cxn modelId="{4673E1D5-F760-4FC8-9D2C-ADC7C538C8BD}" type="presParOf" srcId="{CA1DB5A2-BBC3-4785-B191-27FF2A8F9DFE}" destId="{02FC8653-2606-4626-9B72-60D2CF1E3EF9}" srcOrd="2" destOrd="0" presId="urn:microsoft.com/office/officeart/2018/2/layout/IconVerticalSolidList"/>
    <dgm:cxn modelId="{A2C7DC17-0F3D-4445-8AD5-32FC358E1815}" type="presParOf" srcId="{CA1DB5A2-BBC3-4785-B191-27FF2A8F9DFE}" destId="{42E10993-65D2-4E04-98C8-31011C9D255F}" srcOrd="3" destOrd="0" presId="urn:microsoft.com/office/officeart/2018/2/layout/IconVerticalSolidList"/>
    <dgm:cxn modelId="{67C9B91D-67DD-49CE-A35C-8BFBE72614F9}" type="presParOf" srcId="{9C87F665-F490-4AFD-8A34-33193E26BC30}" destId="{BF27B9D6-243A-4A1F-86FE-70A3B3B11E11}" srcOrd="7" destOrd="0" presId="urn:microsoft.com/office/officeart/2018/2/layout/IconVerticalSolidList"/>
    <dgm:cxn modelId="{9A174DB3-2009-4D40-B63E-27422A097595}" type="presParOf" srcId="{9C87F665-F490-4AFD-8A34-33193E26BC30}" destId="{33AAD9C6-EC6F-4509-8A89-D8E7DDA96666}" srcOrd="8" destOrd="0" presId="urn:microsoft.com/office/officeart/2018/2/layout/IconVerticalSolidList"/>
    <dgm:cxn modelId="{D4ABDDCE-F3BA-4D6C-A211-1925A39C7E83}" type="presParOf" srcId="{33AAD9C6-EC6F-4509-8A89-D8E7DDA96666}" destId="{C227CD25-B40E-48B5-8A21-DA233AA467B2}" srcOrd="0" destOrd="0" presId="urn:microsoft.com/office/officeart/2018/2/layout/IconVerticalSolidList"/>
    <dgm:cxn modelId="{A90CD565-BF4F-416A-89B2-F72D645B63DA}" type="presParOf" srcId="{33AAD9C6-EC6F-4509-8A89-D8E7DDA96666}" destId="{80D766AD-9172-4637-A53D-1CB0FE200CB5}" srcOrd="1" destOrd="0" presId="urn:microsoft.com/office/officeart/2018/2/layout/IconVerticalSolidList"/>
    <dgm:cxn modelId="{F702827F-1CFE-4F6A-9396-A82D7265B058}" type="presParOf" srcId="{33AAD9C6-EC6F-4509-8A89-D8E7DDA96666}" destId="{98FBEDB0-434D-4C44-B58E-028C212CF09D}" srcOrd="2" destOrd="0" presId="urn:microsoft.com/office/officeart/2018/2/layout/IconVerticalSolidList"/>
    <dgm:cxn modelId="{A3CA9AE4-814B-445F-90DD-CE8A7CCE1B91}" type="presParOf" srcId="{33AAD9C6-EC6F-4509-8A89-D8E7DDA96666}" destId="{2822AC34-9EFB-4A6D-A0D3-73A5A47D6DF5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568E1C-17DB-4BCA-B72F-5F4D68764B35}">
      <dsp:nvSpPr>
        <dsp:cNvPr id="0" name=""/>
        <dsp:cNvSpPr/>
      </dsp:nvSpPr>
      <dsp:spPr>
        <a:xfrm>
          <a:off x="0" y="432"/>
          <a:ext cx="9906000" cy="10116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2925263-32B0-4B91-99CC-F793909AA374}">
      <dsp:nvSpPr>
        <dsp:cNvPr id="0" name=""/>
        <dsp:cNvSpPr/>
      </dsp:nvSpPr>
      <dsp:spPr>
        <a:xfrm>
          <a:off x="306030" y="228058"/>
          <a:ext cx="556418" cy="55641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203D4B3-60A2-4173-ADDB-4F4BCD5BA635}">
      <dsp:nvSpPr>
        <dsp:cNvPr id="0" name=""/>
        <dsp:cNvSpPr/>
      </dsp:nvSpPr>
      <dsp:spPr>
        <a:xfrm>
          <a:off x="1168479" y="432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/>
            <a:t>Framework backend</a:t>
          </a:r>
          <a:endParaRPr lang="en-US" sz="2500" kern="1200"/>
        </a:p>
      </dsp:txBody>
      <dsp:txXfrm>
        <a:off x="1168479" y="432"/>
        <a:ext cx="8737520" cy="1011670"/>
      </dsp:txXfrm>
    </dsp:sp>
    <dsp:sp modelId="{2BF4C78D-D1E5-4A36-8105-45D3EA6BF290}">
      <dsp:nvSpPr>
        <dsp:cNvPr id="0" name=""/>
        <dsp:cNvSpPr/>
      </dsp:nvSpPr>
      <dsp:spPr>
        <a:xfrm>
          <a:off x="0" y="1265020"/>
          <a:ext cx="9906000" cy="10116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1B9522E-453D-48F1-9F7E-2FFAECB0E56D}">
      <dsp:nvSpPr>
        <dsp:cNvPr id="0" name=""/>
        <dsp:cNvSpPr/>
      </dsp:nvSpPr>
      <dsp:spPr>
        <a:xfrm>
          <a:off x="306030" y="1492646"/>
          <a:ext cx="556418" cy="556418"/>
        </a:xfrm>
        <a:prstGeom prst="rect">
          <a:avLst/>
        </a:prstGeom>
        <a:blipFill>
          <a:blip xmlns:r="http://schemas.openxmlformats.org/officeDocument/2006/relationships" r:embed="rId3"/>
          <a:srcRect/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D89EFB-3E98-4981-BC6F-961F7928F9E2}">
      <dsp:nvSpPr>
        <dsp:cNvPr id="0" name=""/>
        <dsp:cNvSpPr/>
      </dsp:nvSpPr>
      <dsp:spPr>
        <a:xfrm>
          <a:off x="1168479" y="1265020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/>
            <a:t>desenvolvido na linguagem Dart</a:t>
          </a:r>
          <a:endParaRPr lang="en-US" sz="2500" kern="1200"/>
        </a:p>
      </dsp:txBody>
      <dsp:txXfrm>
        <a:off x="1168479" y="1265020"/>
        <a:ext cx="8737520" cy="1011670"/>
      </dsp:txXfrm>
    </dsp:sp>
    <dsp:sp modelId="{F4801950-AE70-441D-9845-A0184CD61C88}">
      <dsp:nvSpPr>
        <dsp:cNvPr id="0" name=""/>
        <dsp:cNvSpPr/>
      </dsp:nvSpPr>
      <dsp:spPr>
        <a:xfrm>
          <a:off x="0" y="2529608"/>
          <a:ext cx="9906000" cy="1011670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9A34739-AD8E-4EB9-B961-3034FDD6C316}">
      <dsp:nvSpPr>
        <dsp:cNvPr id="0" name=""/>
        <dsp:cNvSpPr/>
      </dsp:nvSpPr>
      <dsp:spPr>
        <a:xfrm>
          <a:off x="306030" y="2757234"/>
          <a:ext cx="556418" cy="556418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D8F2E-4D41-404B-B516-6A60DF3A9ADA}">
      <dsp:nvSpPr>
        <dsp:cNvPr id="0" name=""/>
        <dsp:cNvSpPr/>
      </dsp:nvSpPr>
      <dsp:spPr>
        <a:xfrm>
          <a:off x="1168479" y="2529608"/>
          <a:ext cx="8737520" cy="10116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7068" tIns="107068" rIns="107068" bIns="107068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500" kern="1200"/>
            <a:t>Criação fácil de aplicações REST API</a:t>
          </a:r>
          <a:endParaRPr lang="en-US" sz="2500" kern="1200"/>
        </a:p>
      </dsp:txBody>
      <dsp:txXfrm>
        <a:off x="1168479" y="2529608"/>
        <a:ext cx="8737520" cy="10116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2BA0D4-1FF8-4E9A-B5F2-E47601810381}">
      <dsp:nvSpPr>
        <dsp:cNvPr id="0" name=""/>
        <dsp:cNvSpPr/>
      </dsp:nvSpPr>
      <dsp:spPr>
        <a:xfrm>
          <a:off x="0" y="3324"/>
          <a:ext cx="6692748" cy="7080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89F089-55F8-4A30-B2D5-9B7491C1AB30}">
      <dsp:nvSpPr>
        <dsp:cNvPr id="0" name=""/>
        <dsp:cNvSpPr/>
      </dsp:nvSpPr>
      <dsp:spPr>
        <a:xfrm>
          <a:off x="214188" y="162638"/>
          <a:ext cx="389434" cy="38943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AE20D4-A3FE-4F01-96BE-CA8FDB65BBB9}">
      <dsp:nvSpPr>
        <dsp:cNvPr id="0" name=""/>
        <dsp:cNvSpPr/>
      </dsp:nvSpPr>
      <dsp:spPr>
        <a:xfrm>
          <a:off x="817812" y="3324"/>
          <a:ext cx="5874935" cy="7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7" tIns="74937" rIns="74937" bIns="7493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Multi-thread por padrão</a:t>
          </a:r>
          <a:endParaRPr lang="en-US" sz="1900" kern="1200"/>
        </a:p>
      </dsp:txBody>
      <dsp:txXfrm>
        <a:off x="817812" y="3324"/>
        <a:ext cx="5874935" cy="708062"/>
      </dsp:txXfrm>
    </dsp:sp>
    <dsp:sp modelId="{A5218E1E-48FE-4237-AD5B-420C895BB1BB}">
      <dsp:nvSpPr>
        <dsp:cNvPr id="0" name=""/>
        <dsp:cNvSpPr/>
      </dsp:nvSpPr>
      <dsp:spPr>
        <a:xfrm>
          <a:off x="0" y="888402"/>
          <a:ext cx="6692748" cy="7080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E8217C-E7F6-426F-9F14-1FE562510FB1}">
      <dsp:nvSpPr>
        <dsp:cNvPr id="0" name=""/>
        <dsp:cNvSpPr/>
      </dsp:nvSpPr>
      <dsp:spPr>
        <a:xfrm>
          <a:off x="214188" y="1047716"/>
          <a:ext cx="389434" cy="38943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209DEE-70E7-4E8B-9D4E-26EFD6D9A9BD}">
      <dsp:nvSpPr>
        <dsp:cNvPr id="0" name=""/>
        <dsp:cNvSpPr/>
      </dsp:nvSpPr>
      <dsp:spPr>
        <a:xfrm>
          <a:off x="817812" y="888402"/>
          <a:ext cx="5874935" cy="7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7" tIns="74937" rIns="74937" bIns="7493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 dirty="0"/>
            <a:t>Fácil configuração e manutenção</a:t>
          </a:r>
          <a:endParaRPr lang="en-US" sz="1900" kern="1200" dirty="0"/>
        </a:p>
      </dsp:txBody>
      <dsp:txXfrm>
        <a:off x="817812" y="888402"/>
        <a:ext cx="5874935" cy="708062"/>
      </dsp:txXfrm>
    </dsp:sp>
    <dsp:sp modelId="{07569A04-8619-47B8-B98A-535EBAFC9ACA}">
      <dsp:nvSpPr>
        <dsp:cNvPr id="0" name=""/>
        <dsp:cNvSpPr/>
      </dsp:nvSpPr>
      <dsp:spPr>
        <a:xfrm>
          <a:off x="0" y="1773480"/>
          <a:ext cx="6692748" cy="7080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F04DD-04C6-4B39-824E-3E7136CFD3A6}">
      <dsp:nvSpPr>
        <dsp:cNvPr id="0" name=""/>
        <dsp:cNvSpPr/>
      </dsp:nvSpPr>
      <dsp:spPr>
        <a:xfrm>
          <a:off x="214188" y="1932794"/>
          <a:ext cx="389434" cy="38943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0D155-8ED8-4439-82EE-6A9FF05CA2CD}">
      <dsp:nvSpPr>
        <dsp:cNvPr id="0" name=""/>
        <dsp:cNvSpPr/>
      </dsp:nvSpPr>
      <dsp:spPr>
        <a:xfrm>
          <a:off x="817812" y="1773480"/>
          <a:ext cx="5874935" cy="7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7" tIns="74937" rIns="74937" bIns="7493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Documentação oficial excelente</a:t>
          </a:r>
          <a:endParaRPr lang="en-US" sz="1900" kern="1200"/>
        </a:p>
      </dsp:txBody>
      <dsp:txXfrm>
        <a:off x="817812" y="1773480"/>
        <a:ext cx="5874935" cy="708062"/>
      </dsp:txXfrm>
    </dsp:sp>
    <dsp:sp modelId="{4C73DF31-6F19-4F7A-A5BC-7E021BB48D3E}">
      <dsp:nvSpPr>
        <dsp:cNvPr id="0" name=""/>
        <dsp:cNvSpPr/>
      </dsp:nvSpPr>
      <dsp:spPr>
        <a:xfrm>
          <a:off x="0" y="2658558"/>
          <a:ext cx="6692748" cy="7080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165594B-47C1-4097-9391-6B44CD3C4185}">
      <dsp:nvSpPr>
        <dsp:cNvPr id="0" name=""/>
        <dsp:cNvSpPr/>
      </dsp:nvSpPr>
      <dsp:spPr>
        <a:xfrm>
          <a:off x="214188" y="2817873"/>
          <a:ext cx="389434" cy="38943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E10993-65D2-4E04-98C8-31011C9D255F}">
      <dsp:nvSpPr>
        <dsp:cNvPr id="0" name=""/>
        <dsp:cNvSpPr/>
      </dsp:nvSpPr>
      <dsp:spPr>
        <a:xfrm>
          <a:off x="817812" y="2658558"/>
          <a:ext cx="5874935" cy="7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7" tIns="74937" rIns="74937" bIns="7493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ORM nativo de fácil utilização</a:t>
          </a:r>
          <a:endParaRPr lang="en-US" sz="1900" kern="1200"/>
        </a:p>
      </dsp:txBody>
      <dsp:txXfrm>
        <a:off x="817812" y="2658558"/>
        <a:ext cx="5874935" cy="708062"/>
      </dsp:txXfrm>
    </dsp:sp>
    <dsp:sp modelId="{C227CD25-B40E-48B5-8A21-DA233AA467B2}">
      <dsp:nvSpPr>
        <dsp:cNvPr id="0" name=""/>
        <dsp:cNvSpPr/>
      </dsp:nvSpPr>
      <dsp:spPr>
        <a:xfrm>
          <a:off x="0" y="3543637"/>
          <a:ext cx="6692748" cy="70806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D766AD-9172-4637-A53D-1CB0FE200CB5}">
      <dsp:nvSpPr>
        <dsp:cNvPr id="0" name=""/>
        <dsp:cNvSpPr/>
      </dsp:nvSpPr>
      <dsp:spPr>
        <a:xfrm>
          <a:off x="214188" y="3702951"/>
          <a:ext cx="389434" cy="38943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22AC34-9EFB-4A6D-A0D3-73A5A47D6DF5}">
      <dsp:nvSpPr>
        <dsp:cNvPr id="0" name=""/>
        <dsp:cNvSpPr/>
      </dsp:nvSpPr>
      <dsp:spPr>
        <a:xfrm>
          <a:off x="817812" y="3543637"/>
          <a:ext cx="5874935" cy="7080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4937" tIns="74937" rIns="74937" bIns="74937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1900" kern="1200"/>
            <a:t>Deploy fácil</a:t>
          </a:r>
          <a:endParaRPr lang="en-US" sz="1900" kern="1200"/>
        </a:p>
      </dsp:txBody>
      <dsp:txXfrm>
        <a:off x="817812" y="3543637"/>
        <a:ext cx="5874935" cy="7080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3.tiff>
</file>

<file path=ppt/media/image4.png>
</file>

<file path=ppt/media/image5.sv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coagpegoraro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hyperlink" Target="https://www.linkedin.com/in/marco-antonio-goncalves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1" name="Rectangle 7">
            <a:extLst>
              <a:ext uri="{FF2B5EF4-FFF2-40B4-BE49-F238E27FC236}">
                <a16:creationId xmlns:a16="http://schemas.microsoft.com/office/drawing/2014/main" id="{7A070EAD-1DCD-4F3D-BA84-799B891A0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F46BCB-F756-6D42-8D9B-F4DBA491B3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08960" y="1122363"/>
            <a:ext cx="7559039" cy="3027360"/>
          </a:xfrm>
        </p:spPr>
        <p:txBody>
          <a:bodyPr>
            <a:normAutofit/>
          </a:bodyPr>
          <a:lstStyle/>
          <a:p>
            <a:r>
              <a:rPr lang="pt-PT" sz="5400"/>
              <a:t>DART NO BACKEND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3F04FF-B6CE-5E48-9DC1-F3D4FB5336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28010" y="4149724"/>
            <a:ext cx="7539989" cy="1108075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Como o Dart pode ser usado para criar uma aplicação backend, com o framework aqueduct</a:t>
            </a:r>
            <a:endParaRPr lang="pt-PT" sz="2400">
              <a:solidFill>
                <a:schemeClr val="tx1"/>
              </a:solidFill>
            </a:endParaRPr>
          </a:p>
        </p:txBody>
      </p:sp>
      <p:grpSp>
        <p:nvGrpSpPr>
          <p:cNvPr id="82" name="Group 9">
            <a:extLst>
              <a:ext uri="{FF2B5EF4-FFF2-40B4-BE49-F238E27FC236}">
                <a16:creationId xmlns:a16="http://schemas.microsoft.com/office/drawing/2014/main" id="{DE471E13-6104-4637-8A8F-B545529B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802F412D-6781-427D-AB79-09FD610CCE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8471B962-D824-43CE-B5DD-704B305B28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ED60EBD3-FA75-460B-AFBD-3F234A0CA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Rectangle 8">
              <a:extLst>
                <a:ext uri="{FF2B5EF4-FFF2-40B4-BE49-F238E27FC236}">
                  <a16:creationId xmlns:a16="http://schemas.microsoft.com/office/drawing/2014/main" id="{D0791244-FBF2-49D9-BDBC-E2E58C86B4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FEE4C4B1-195C-40F5-A78F-2EB7ED6E6F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22766AF8-3850-41E4-80D0-321D9A13D1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8834F8EE-AB04-42FE-AE7B-3E9C6ACA0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C86BB534-4617-4275-908E-357CF2246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B6DEB58B-8D28-4BE9-9CA9-F4B3A083BC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25A772BC-4720-4EC2-AD61-A7B74E915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60D6B27E-FAC5-4267-80A9-DE4D2E02B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1F39FA83-D8C8-4CE3-9C62-10375FD04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E09B4CF3-A51F-4787-81FE-F5C79BA426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6695CB35-74E4-43C0-89F5-9FDA59B3AC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945450CE-FB13-4C46-825F-5BB1917033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E80AA0B2-7FE7-4B75-AC25-E0F6C0FE4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1">
              <a:extLst>
                <a:ext uri="{FF2B5EF4-FFF2-40B4-BE49-F238E27FC236}">
                  <a16:creationId xmlns:a16="http://schemas.microsoft.com/office/drawing/2014/main" id="{2E81F7C1-AD8F-41A0-91A8-E05F66CB0E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F4E8A538-9FFA-4C76-BCE2-D54F56A115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3C412824-3CBA-4E74-B2FD-936EA70486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E28DC1F0-74FF-4D97-BD4D-FD42DE4AC6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77CEC4FA-6FD3-4ABF-BF98-94E7947A55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D4E61DA7-BFA9-48AF-BD6F-EBB15C2359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57164D6A-1DD9-43AE-878F-A413DC26F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4949EBA6-53D9-4F2D-91DB-EA7AE260F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0AFEA5FA-F759-441C-A0BC-7EDC79A67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5B913AE0-5DC8-4244-8C26-ED97F834E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A87DB58A-25D2-46F1-85E3-06F964D0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2">
              <a:extLst>
                <a:ext uri="{FF2B5EF4-FFF2-40B4-BE49-F238E27FC236}">
                  <a16:creationId xmlns:a16="http://schemas.microsoft.com/office/drawing/2014/main" id="{E7AE8209-F3E7-4ACA-98D0-90B282A14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Rectangle 33">
              <a:extLst>
                <a:ext uri="{FF2B5EF4-FFF2-40B4-BE49-F238E27FC236}">
                  <a16:creationId xmlns:a16="http://schemas.microsoft.com/office/drawing/2014/main" id="{1CED7927-A7C7-444A-A8F3-6348852AE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0" name="Freeform 34">
              <a:extLst>
                <a:ext uri="{FF2B5EF4-FFF2-40B4-BE49-F238E27FC236}">
                  <a16:creationId xmlns:a16="http://schemas.microsoft.com/office/drawing/2014/main" id="{08BEDF90-F9A6-4DE4-94B6-43E416039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5">
              <a:extLst>
                <a:ext uri="{FF2B5EF4-FFF2-40B4-BE49-F238E27FC236}">
                  <a16:creationId xmlns:a16="http://schemas.microsoft.com/office/drawing/2014/main" id="{36540D5F-1C77-438A-BF12-56455C4720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6">
              <a:extLst>
                <a:ext uri="{FF2B5EF4-FFF2-40B4-BE49-F238E27FC236}">
                  <a16:creationId xmlns:a16="http://schemas.microsoft.com/office/drawing/2014/main" id="{52FC779A-BC55-40AC-8FFD-E014F8C05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7">
              <a:extLst>
                <a:ext uri="{FF2B5EF4-FFF2-40B4-BE49-F238E27FC236}">
                  <a16:creationId xmlns:a16="http://schemas.microsoft.com/office/drawing/2014/main" id="{63E42DE5-DC0E-4043-8A35-20C53074A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8">
              <a:extLst>
                <a:ext uri="{FF2B5EF4-FFF2-40B4-BE49-F238E27FC236}">
                  <a16:creationId xmlns:a16="http://schemas.microsoft.com/office/drawing/2014/main" id="{41581FA6-993A-4899-ADF1-0A83A623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9">
              <a:extLst>
                <a:ext uri="{FF2B5EF4-FFF2-40B4-BE49-F238E27FC236}">
                  <a16:creationId xmlns:a16="http://schemas.microsoft.com/office/drawing/2014/main" id="{33C4FDB9-01D2-4CB0-BFED-216CAC7EB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0">
              <a:extLst>
                <a:ext uri="{FF2B5EF4-FFF2-40B4-BE49-F238E27FC236}">
                  <a16:creationId xmlns:a16="http://schemas.microsoft.com/office/drawing/2014/main" id="{34E715AB-2B68-41C4-A61F-02C413F242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1">
              <a:extLst>
                <a:ext uri="{FF2B5EF4-FFF2-40B4-BE49-F238E27FC236}">
                  <a16:creationId xmlns:a16="http://schemas.microsoft.com/office/drawing/2014/main" id="{D3861C35-D060-408D-9871-4DA2D0547B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2">
              <a:extLst>
                <a:ext uri="{FF2B5EF4-FFF2-40B4-BE49-F238E27FC236}">
                  <a16:creationId xmlns:a16="http://schemas.microsoft.com/office/drawing/2014/main" id="{B4F4F38F-33FE-48A0-986D-FB771F18B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3">
              <a:extLst>
                <a:ext uri="{FF2B5EF4-FFF2-40B4-BE49-F238E27FC236}">
                  <a16:creationId xmlns:a16="http://schemas.microsoft.com/office/drawing/2014/main" id="{50FCFC8E-2DC3-4F27-9E02-196830E78D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4">
              <a:extLst>
                <a:ext uri="{FF2B5EF4-FFF2-40B4-BE49-F238E27FC236}">
                  <a16:creationId xmlns:a16="http://schemas.microsoft.com/office/drawing/2014/main" id="{3A6EE414-1500-4144-B453-BA950E510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5">
              <a:extLst>
                <a:ext uri="{FF2B5EF4-FFF2-40B4-BE49-F238E27FC236}">
                  <a16:creationId xmlns:a16="http://schemas.microsoft.com/office/drawing/2014/main" id="{0C1A9D8A-5515-4C84-AE17-A6D51243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46">
              <a:extLst>
                <a:ext uri="{FF2B5EF4-FFF2-40B4-BE49-F238E27FC236}">
                  <a16:creationId xmlns:a16="http://schemas.microsoft.com/office/drawing/2014/main" id="{E8E7C8C7-FE85-4C8F-960C-3748511E08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7">
              <a:extLst>
                <a:ext uri="{FF2B5EF4-FFF2-40B4-BE49-F238E27FC236}">
                  <a16:creationId xmlns:a16="http://schemas.microsoft.com/office/drawing/2014/main" id="{33DF2ED7-F601-4A9F-AA50-822ED85D56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8">
              <a:extLst>
                <a:ext uri="{FF2B5EF4-FFF2-40B4-BE49-F238E27FC236}">
                  <a16:creationId xmlns:a16="http://schemas.microsoft.com/office/drawing/2014/main" id="{FEDB3A05-6FDD-4E87-B800-8F99752444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9">
              <a:extLst>
                <a:ext uri="{FF2B5EF4-FFF2-40B4-BE49-F238E27FC236}">
                  <a16:creationId xmlns:a16="http://schemas.microsoft.com/office/drawing/2014/main" id="{AD6225C0-E391-49D5-9A7B-57C5ED60E1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0">
              <a:extLst>
                <a:ext uri="{FF2B5EF4-FFF2-40B4-BE49-F238E27FC236}">
                  <a16:creationId xmlns:a16="http://schemas.microsoft.com/office/drawing/2014/main" id="{B814B458-45E5-451C-9CBD-027E3776A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1">
              <a:extLst>
                <a:ext uri="{FF2B5EF4-FFF2-40B4-BE49-F238E27FC236}">
                  <a16:creationId xmlns:a16="http://schemas.microsoft.com/office/drawing/2014/main" id="{59167140-9A0D-4FE7-8E37-2CD6130116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2">
              <a:extLst>
                <a:ext uri="{FF2B5EF4-FFF2-40B4-BE49-F238E27FC236}">
                  <a16:creationId xmlns:a16="http://schemas.microsoft.com/office/drawing/2014/main" id="{2D38B213-991B-495D-8886-04CAD44C7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3">
              <a:extLst>
                <a:ext uri="{FF2B5EF4-FFF2-40B4-BE49-F238E27FC236}">
                  <a16:creationId xmlns:a16="http://schemas.microsoft.com/office/drawing/2014/main" id="{67C1C3DA-3972-4D98-9D9E-390461B28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4">
              <a:extLst>
                <a:ext uri="{FF2B5EF4-FFF2-40B4-BE49-F238E27FC236}">
                  <a16:creationId xmlns:a16="http://schemas.microsoft.com/office/drawing/2014/main" id="{972F8941-61DB-48E1-B9C1-E73247056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5">
              <a:extLst>
                <a:ext uri="{FF2B5EF4-FFF2-40B4-BE49-F238E27FC236}">
                  <a16:creationId xmlns:a16="http://schemas.microsoft.com/office/drawing/2014/main" id="{857B495F-5C9B-435F-8D39-45CC57471F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6">
              <a:extLst>
                <a:ext uri="{FF2B5EF4-FFF2-40B4-BE49-F238E27FC236}">
                  <a16:creationId xmlns:a16="http://schemas.microsoft.com/office/drawing/2014/main" id="{B607428B-B7C9-4017-84F8-19C9B2134A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7">
              <a:extLst>
                <a:ext uri="{FF2B5EF4-FFF2-40B4-BE49-F238E27FC236}">
                  <a16:creationId xmlns:a16="http://schemas.microsoft.com/office/drawing/2014/main" id="{A20C5139-2108-4F5E-B892-64F1D8605E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8">
              <a:extLst>
                <a:ext uri="{FF2B5EF4-FFF2-40B4-BE49-F238E27FC236}">
                  <a16:creationId xmlns:a16="http://schemas.microsoft.com/office/drawing/2014/main" id="{C2A51623-F2F3-4584-93F5-598E56A5F4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2037683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26EB-7CCD-1542-8B19-7B6812378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5894387" cy="1478570"/>
          </a:xfrm>
        </p:spPr>
        <p:txBody>
          <a:bodyPr anchor="b">
            <a:normAutofit/>
          </a:bodyPr>
          <a:lstStyle/>
          <a:p>
            <a:r>
              <a:rPr lang="pt-PT" dirty="0"/>
              <a:t>WHOAMI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6B6B9-43A2-6647-A645-8DBBE32F5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894388" cy="3541714"/>
          </a:xfrm>
        </p:spPr>
        <p:txBody>
          <a:bodyPr>
            <a:normAutofit/>
          </a:bodyPr>
          <a:lstStyle/>
          <a:p>
            <a:r>
              <a:rPr lang="pt-PT" dirty="0"/>
              <a:t>Marco </a:t>
            </a:r>
            <a:r>
              <a:rPr lang="pt-PT" dirty="0" err="1"/>
              <a:t>Pegoraro</a:t>
            </a:r>
            <a:endParaRPr lang="pt-PT" dirty="0"/>
          </a:p>
          <a:p>
            <a:r>
              <a:rPr lang="pt-PT" dirty="0"/>
              <a:t>20 Anos</a:t>
            </a:r>
          </a:p>
          <a:p>
            <a:r>
              <a:rPr lang="pt-PT" dirty="0"/>
              <a:t>Programador Java na IBM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6ED09F-0C48-8E46-9755-3535A6D123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91" r="4159" b="1"/>
          <a:stretch/>
        </p:blipFill>
        <p:spPr>
          <a:xfrm>
            <a:off x="7619998" y="780235"/>
            <a:ext cx="3425199" cy="4840332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0314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9" name="Rectangle 78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970AB6-4DED-3A4A-A375-4CF157F10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pt-PT"/>
              <a:t>O que é aqueduct?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9175D35-D525-4FE5-B5A8-5B4A7C71C2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99927718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78046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70AB6-4DED-3A4A-A375-4CF157F10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 que é preciso?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24914B-A198-E44C-92C9-4DED2FBF5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PT" dirty="0"/>
          </a:p>
        </p:txBody>
      </p:sp>
      <p:pic>
        <p:nvPicPr>
          <p:cNvPr id="1028" name="Picture 4" descr="Resultado de imagem para dart sdk">
            <a:extLst>
              <a:ext uri="{FF2B5EF4-FFF2-40B4-BE49-F238E27FC236}">
                <a16:creationId xmlns:a16="http://schemas.microsoft.com/office/drawing/2014/main" id="{F6E2B60E-0726-3E4F-9BD1-00B44DD170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2" y="2539841"/>
            <a:ext cx="4479264" cy="2514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visual studio code">
            <a:extLst>
              <a:ext uri="{FF2B5EF4-FFF2-40B4-BE49-F238E27FC236}">
                <a16:creationId xmlns:a16="http://schemas.microsoft.com/office/drawing/2014/main" id="{D765BD0F-046E-4740-A70F-68C02216F5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6051" y="2171621"/>
            <a:ext cx="3251360" cy="3251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3978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DA6B305-9C34-4244-862B-BCB3C952A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pt-PT"/>
              <a:t>VANTAGENS DO AQUEDUCT</a:t>
            </a:r>
            <a:endParaRPr lang="pt-PT" dirty="0"/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9" name="Content Placeholder 2">
            <a:extLst>
              <a:ext uri="{FF2B5EF4-FFF2-40B4-BE49-F238E27FC236}">
                <a16:creationId xmlns:a16="http://schemas.microsoft.com/office/drawing/2014/main" id="{99EC2842-6FA6-EB45-B8AD-9AD241F1E9F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100377"/>
              </p:ext>
            </p:extLst>
          </p:nvPr>
        </p:nvGraphicFramePr>
        <p:xfrm>
          <a:off x="5062168" y="1296726"/>
          <a:ext cx="6692748" cy="42550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042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61375F2-60B1-44ED-B60A-019C4BD5A6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80000"/>
                </a:schemeClr>
              </a:gs>
            </a:gsLst>
            <a:lin ang="5400000" scaled="0"/>
            <a:tileRect/>
          </a:gra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E700D64-9D8C-F940-8F9B-C2EA52EE7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pt-PT"/>
              <a:t>Hands on</a:t>
            </a:r>
            <a:endParaRPr lang="pt-PT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B485B3F6-654D-4842-A2DE-677D12FED4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tx2">
                  <a:alpha val="60000"/>
                </a:schemeClr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BF4365F4-C63C-4FC2-907B-1F7D414B9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3">
              <a:extLst>
                <a:ext uri="{FF2B5EF4-FFF2-40B4-BE49-F238E27FC236}">
                  <a16:creationId xmlns:a16="http://schemas.microsoft.com/office/drawing/2014/main" id="{B0538225-01AB-41C4-9A02-FE1BD81D6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66942F07-D7CC-49EB-BF73-8B94D5F4F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4D3CACE0-3AC7-4A9F-9A3F-1694ACCD47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19063B47-FBFB-4EA1-A3FB-BECE005F4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B856863B-C809-4C31-94D0-659A91851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298CB3D7-7373-4AC6-9E2C-4AFDDE280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7DE09F1B-2326-4ED3-B63B-A30815DDEC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98F244-3CE6-4D90-B5CF-5189DB17D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Rectangle 41">
              <a:extLst>
                <a:ext uri="{FF2B5EF4-FFF2-40B4-BE49-F238E27FC236}">
                  <a16:creationId xmlns:a16="http://schemas.microsoft.com/office/drawing/2014/main" id="{9A30DD13-FA10-4B9F-8B4D-97B7287B8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115" name="Picture 4">
            <a:extLst>
              <a:ext uri="{FF2B5EF4-FFF2-40B4-BE49-F238E27FC236}">
                <a16:creationId xmlns:a16="http://schemas.microsoft.com/office/drawing/2014/main" id="{7F10F119-8C41-1944-BA80-4A3CC5520BB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06862" y="2406650"/>
            <a:ext cx="3975100" cy="204470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129981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C8C1C-71F2-8042-8ED6-F75E841E6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7"/>
            <a:ext cx="2877336" cy="5507328"/>
          </a:xfrm>
        </p:spPr>
        <p:txBody>
          <a:bodyPr>
            <a:normAutofit/>
          </a:bodyPr>
          <a:lstStyle/>
          <a:p>
            <a:r>
              <a:rPr lang="pt-PT" dirty="0"/>
              <a:t>Muito obrigado </a:t>
            </a:r>
            <a:r>
              <a:rPr lang="pt-PT" dirty="0">
                <a:sym typeface="Wingdings" pitchFamily="2" charset="2"/>
              </a:rPr>
              <a:t>:)</a:t>
            </a:r>
            <a:endParaRPr lang="pt-PT" dirty="0"/>
          </a:p>
        </p:txBody>
      </p:sp>
      <p:sp>
        <p:nvSpPr>
          <p:cNvPr id="1036" name="Content Placeholder 1035">
            <a:extLst>
              <a:ext uri="{FF2B5EF4-FFF2-40B4-BE49-F238E27FC236}">
                <a16:creationId xmlns:a16="http://schemas.microsoft.com/office/drawing/2014/main" id="{F7D412C3-3E89-4884-A3D0-88422DA654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8749" y="638650"/>
            <a:ext cx="7986984" cy="3782778"/>
          </a:xfrm>
        </p:spPr>
        <p:txBody>
          <a:bodyPr>
            <a:normAutofit/>
          </a:bodyPr>
          <a:lstStyle/>
          <a:p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https://github.com/marcoagpegoraro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https://www.linkedin.com/in/marco-antonio-goncalves</a:t>
            </a:r>
            <a:endParaRPr lang="en-US" dirty="0"/>
          </a:p>
          <a:p>
            <a:endParaRPr lang="en-US" b="1" dirty="0"/>
          </a:p>
        </p:txBody>
      </p:sp>
      <p:pic>
        <p:nvPicPr>
          <p:cNvPr id="1030" name="Picture 6" descr="Resultado de imagem para github">
            <a:extLst>
              <a:ext uri="{FF2B5EF4-FFF2-40B4-BE49-F238E27FC236}">
                <a16:creationId xmlns:a16="http://schemas.microsoft.com/office/drawing/2014/main" id="{D0B9D7BF-AF08-F24A-BC23-12356D391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40744" y="4729848"/>
            <a:ext cx="3435379" cy="127109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m para linkedin logo">
            <a:extLst>
              <a:ext uri="{FF2B5EF4-FFF2-40B4-BE49-F238E27FC236}">
                <a16:creationId xmlns:a16="http://schemas.microsoft.com/office/drawing/2014/main" id="{BA751D6E-24AC-CC42-AE9F-5AA511302B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39848" y="4897323"/>
            <a:ext cx="3435379" cy="93614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1195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93</Words>
  <Application>Microsoft Macintosh PowerPoint</Application>
  <PresentationFormat>Widescreen</PresentationFormat>
  <Paragraphs>22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Tw Cen MT</vt:lpstr>
      <vt:lpstr>Circuit</vt:lpstr>
      <vt:lpstr>DART NO BACKEND</vt:lpstr>
      <vt:lpstr>WHOAMI</vt:lpstr>
      <vt:lpstr>O que é aqueduct?</vt:lpstr>
      <vt:lpstr>O que é preciso?</vt:lpstr>
      <vt:lpstr>VANTAGENS DO AQUEDUCT</vt:lpstr>
      <vt:lpstr>Hands on</vt:lpstr>
      <vt:lpstr>Muito obrigado :)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DART NO BACKEND</dc:title>
  <dc:creator>MARCO ANTONIO GONCALVES PEGORARO</dc:creator>
  <cp:lastModifiedBy>MARCO ANTONIO GONCALVES PEGORARO</cp:lastModifiedBy>
  <cp:revision>2</cp:revision>
  <dcterms:created xsi:type="dcterms:W3CDTF">2020-03-25T04:32:24Z</dcterms:created>
  <dcterms:modified xsi:type="dcterms:W3CDTF">2020-03-25T04:39:49Z</dcterms:modified>
</cp:coreProperties>
</file>